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05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EDC0E-265E-42D1-BA5C-B0B3887CB5EF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6815-C4CE-4527-9184-6364DBBF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97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36815-C4CE-4527-9184-6364DBBFED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38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36815-C4CE-4527-9184-6364DBBFED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8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4"/>
            <a:ext cx="12192000" cy="4840218"/>
          </a:xfrm>
          <a:prstGeom prst="rect">
            <a:avLst/>
          </a:pr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ln>
                  <a:noFill/>
                </a:ln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96087" y="6285098"/>
            <a:ext cx="1343706" cy="365125"/>
          </a:xfrm>
        </p:spPr>
        <p:txBody>
          <a:bodyPr/>
          <a:lstStyle/>
          <a:p>
            <a:fld id="{5A19E452-E5C1-49D7-8342-B70957483953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2975" y="6285098"/>
            <a:ext cx="8644320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39792" y="6159624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5B51-A810-4391-B180-A2E2E32BE203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5F5FA-D3B8-4597-9B18-9233DFE02D92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FE90F-B06B-4E48-9C58-176067D1F5F2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9EAFF-8E07-46CA-9DA3-228B76FDF6EB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6A5B9-AB03-48D1-B0AC-465F179529F7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169627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69582" y="6295008"/>
            <a:ext cx="1343706" cy="365125"/>
          </a:xfrm>
        </p:spPr>
        <p:txBody>
          <a:bodyPr/>
          <a:lstStyle/>
          <a:p>
            <a:fld id="{4BF3350B-D6F4-4C61-94BB-FF2470E6BAA5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470" y="6295008"/>
            <a:ext cx="8644320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13287" y="6169534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2"/>
            <a:ext cx="12192000" cy="495499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69583" y="6279901"/>
            <a:ext cx="1343706" cy="365125"/>
          </a:xfrm>
        </p:spPr>
        <p:txBody>
          <a:bodyPr/>
          <a:lstStyle/>
          <a:p>
            <a:fld id="{39A58DB8-F452-41F1-AB49-631B8D6756BE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471" y="6279901"/>
            <a:ext cx="8644320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13288" y="6154427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181554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096087" y="6267789"/>
            <a:ext cx="1343706" cy="365125"/>
          </a:xfrm>
        </p:spPr>
        <p:txBody>
          <a:bodyPr/>
          <a:lstStyle/>
          <a:p>
            <a:fld id="{8853A3A9-B49B-47A4-A617-B8D47A3890B3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2975" y="6267789"/>
            <a:ext cx="8644320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39792" y="6142315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235B-CBFE-4F38-BAD1-9F59BBE9169F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2E6E-5920-42AA-AF93-7B8FB9285A96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109339" y="6266646"/>
            <a:ext cx="1343706" cy="365125"/>
          </a:xfrm>
        </p:spPr>
        <p:txBody>
          <a:bodyPr/>
          <a:lstStyle/>
          <a:p>
            <a:fld id="{86EBFC47-471B-49D0-B306-10F82D689150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6227" y="6266646"/>
            <a:ext cx="8644320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53044" y="6141172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3B46-3090-4DC0-85C6-007AA1929D54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141188C-14C0-45E6-A5F2-D2FB9C90CCE9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6342E60-051D-4D9A-8E93-544FCBBEEEAF}" type="datetime1">
              <a:rPr lang="en-US" smtClean="0"/>
              <a:t>7/9/2018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Hands-On </a:t>
            </a:r>
            <a:r>
              <a:rPr lang="en-US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Machine Learning with </a:t>
            </a:r>
            <a:r>
              <a:rPr lang="en-US" alt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Scikit</a:t>
            </a:r>
            <a:r>
              <a:rPr lang="en-US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-Learn </a:t>
            </a:r>
            <a:r>
              <a:rPr lang="en-US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en-US" alt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TensorFlow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Ana Maria Sandoval Jimenez, Jannis Busch &amp; Sabrina Steinert</a:t>
            </a:r>
            <a:endParaRPr lang="en-US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64776" y="2304836"/>
            <a:ext cx="65" cy="553998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56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965" b="11611"/>
          <a:stretch/>
        </p:blipFill>
        <p:spPr>
          <a:xfrm>
            <a:off x="1" y="0"/>
            <a:ext cx="12192000" cy="687144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941294" y="1234976"/>
            <a:ext cx="57418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Chapter 8.</a:t>
            </a:r>
          </a:p>
          <a:p>
            <a:r>
              <a:rPr lang="de-DE" sz="5400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Dimensionality</a:t>
            </a:r>
            <a:r>
              <a:rPr lang="de-DE" sz="54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de-DE" sz="5400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Reduction</a:t>
            </a:r>
            <a:endParaRPr lang="en-US" sz="5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217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OUTLINING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89790" y="1792767"/>
            <a:ext cx="10554574" cy="4684803"/>
          </a:xfrm>
          <a:effectLst>
            <a:outerShdw>
              <a:schemeClr val="tx1">
                <a:alpha val="60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de-DE" sz="2400" dirty="0" smtClean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curse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dimensionality</a:t>
            </a:r>
            <a:endParaRPr lang="de-DE" sz="2400" dirty="0">
              <a:solidFill>
                <a:schemeClr val="accent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Two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main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approaches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DR*</a:t>
            </a:r>
          </a:p>
          <a:p>
            <a:pPr lvl="1"/>
            <a:r>
              <a:rPr lang="de-DE" sz="2400" dirty="0" err="1" smtClean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Projection</a:t>
            </a:r>
            <a:r>
              <a:rPr lang="de-DE" sz="2400" dirty="0" smtClean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(e.g. linear PCA, Kernel PCA)</a:t>
            </a:r>
            <a:endParaRPr lang="de-DE" sz="2400" dirty="0">
              <a:solidFill>
                <a:schemeClr val="accent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de-DE" sz="2400" dirty="0" err="1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Manifold</a:t>
            </a:r>
            <a:r>
              <a:rPr lang="de-DE" sz="2400" dirty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smtClean="0">
                <a:solidFill>
                  <a:schemeClr val="accent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Learning (e.g. LLE)</a:t>
            </a:r>
            <a:endParaRPr lang="de-DE" sz="2400" dirty="0">
              <a:solidFill>
                <a:schemeClr val="accent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 smtClean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Popular</a:t>
            </a:r>
            <a:r>
              <a:rPr lang="de-DE" sz="2400" dirty="0" smtClean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DR </a:t>
            </a:r>
            <a:r>
              <a:rPr lang="de-DE" sz="2400" dirty="0" err="1" smtClean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techniques</a:t>
            </a:r>
            <a:endParaRPr lang="de-DE" sz="24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de-DE" sz="2400" dirty="0" smtClean="0">
                <a:solidFill>
                  <a:schemeClr val="accent5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PCA</a:t>
            </a:r>
          </a:p>
          <a:p>
            <a:pPr lvl="1"/>
            <a:r>
              <a:rPr lang="de-DE" sz="2400" dirty="0" smtClean="0">
                <a:solidFill>
                  <a:schemeClr val="bg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Kernel PCA</a:t>
            </a:r>
          </a:p>
          <a:p>
            <a:pPr lvl="1"/>
            <a:r>
              <a:rPr lang="de-DE" sz="2400" dirty="0" smtClean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LLE</a:t>
            </a:r>
          </a:p>
          <a:p>
            <a:pPr lvl="1"/>
            <a:r>
              <a:rPr lang="de-DE" sz="2400" dirty="0" smtClean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 </a:t>
            </a:r>
            <a:r>
              <a:rPr lang="de-DE" sz="2400" dirty="0" err="1" smtClean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techniques</a:t>
            </a:r>
            <a:endParaRPr lang="en-US" sz="2400" dirty="0">
              <a:solidFill>
                <a:schemeClr val="bg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835821" y="5800202"/>
            <a:ext cx="2451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*</a:t>
            </a:r>
            <a:r>
              <a:rPr lang="de-DE" sz="1400" dirty="0" err="1"/>
              <a:t>Dimensionality</a:t>
            </a:r>
            <a:r>
              <a:rPr lang="de-DE" sz="1400" dirty="0"/>
              <a:t> </a:t>
            </a:r>
            <a:r>
              <a:rPr lang="de-DE" sz="1400" dirty="0" err="1"/>
              <a:t>Reduction</a:t>
            </a:r>
            <a:endParaRPr lang="en-US" sz="140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13" name="Rechteck 12"/>
          <p:cNvSpPr/>
          <p:nvPr/>
        </p:nvSpPr>
        <p:spPr>
          <a:xfrm>
            <a:off x="6782937" y="1923842"/>
            <a:ext cx="2838734" cy="1869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PPTX</a:t>
            </a:r>
            <a:endParaRPr lang="en-US" dirty="0"/>
          </a:p>
        </p:txBody>
      </p:sp>
      <p:sp>
        <p:nvSpPr>
          <p:cNvPr id="14" name="Rechteck 13"/>
          <p:cNvSpPr/>
          <p:nvPr/>
        </p:nvSpPr>
        <p:spPr>
          <a:xfrm>
            <a:off x="1978794" y="4435523"/>
            <a:ext cx="2838734" cy="42308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JUPYTER</a:t>
            </a:r>
            <a:endParaRPr lang="en-US" dirty="0"/>
          </a:p>
        </p:txBody>
      </p:sp>
      <p:sp>
        <p:nvSpPr>
          <p:cNvPr id="15" name="Rechteck 14"/>
          <p:cNvSpPr/>
          <p:nvPr/>
        </p:nvSpPr>
        <p:spPr>
          <a:xfrm>
            <a:off x="5042212" y="4435523"/>
            <a:ext cx="2838734" cy="19793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PPTX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027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Kernel Trick (SVM)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Data Science Workflow (SS2018)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 descr="(х,у) &#10;(0,3) &#10;(1,2) &#10;(2,1) &#10;(3,0) &#10;(х,у,ху) &#10;(1,22) &#10;(2ДД &#10;(1,22) &#10;(0,3) у &#10;(1,2) &#10;• (2,1) &#10;• (3,0)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154591"/>
            <a:ext cx="7800975" cy="377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233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Zitierfähig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TM03457503[[fn=Zitierfähig]]</Template>
  <TotalTime>0</TotalTime>
  <Words>87</Words>
  <Application>Microsoft Office PowerPoint</Application>
  <PresentationFormat>Breitbild</PresentationFormat>
  <Paragraphs>27</Paragraphs>
  <Slides>4</Slides>
  <Notes>2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Calibri</vt:lpstr>
      <vt:lpstr>Century Gothic</vt:lpstr>
      <vt:lpstr>Segoe UI</vt:lpstr>
      <vt:lpstr>Wingdings 2</vt:lpstr>
      <vt:lpstr>Zitierfähig</vt:lpstr>
      <vt:lpstr>Hands-On Machine Learning with Scikit-Learn &amp; TensorFlow</vt:lpstr>
      <vt:lpstr>PowerPoint-Präsentation</vt:lpstr>
      <vt:lpstr>OUTLINING</vt:lpstr>
      <vt:lpstr>Kernel Trick (SVM)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8.  Dimensionality Reduction</dc:title>
  <dc:creator>Sabrina Steinert</dc:creator>
  <cp:lastModifiedBy>Sabrina Steinert</cp:lastModifiedBy>
  <cp:revision>12</cp:revision>
  <dcterms:created xsi:type="dcterms:W3CDTF">2018-07-09T09:27:34Z</dcterms:created>
  <dcterms:modified xsi:type="dcterms:W3CDTF">2018-07-09T15:18:27Z</dcterms:modified>
</cp:coreProperties>
</file>

<file path=docProps/thumbnail.jpeg>
</file>